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8" r:id="rId5"/>
    <p:sldId id="257" r:id="rId6"/>
    <p:sldId id="256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Walters" initials="A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95236-D2C5-46FE-BA12-5B62FB8A28FE}" v="89" dt="2021-07-23T07:07:17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5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58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55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67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20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4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7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7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48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02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FC4D4-6186-4CC0-B255-A15636F670E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87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42E5FA1-6C48-48DB-96DC-FCCDBE2A0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557423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0450123-2782-488B-998F-947B57D15644}"/>
              </a:ext>
            </a:extLst>
          </p:cNvPr>
          <p:cNvSpPr txBox="1">
            <a:spLocks/>
          </p:cNvSpPr>
          <p:nvPr/>
        </p:nvSpPr>
        <p:spPr>
          <a:xfrm>
            <a:off x="452203" y="1428164"/>
            <a:ext cx="7305206" cy="797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>
                <a:latin typeface="KG Second Chances Solid" panose="02000000000000000000" pitchFamily="2" charset="0"/>
              </a:rPr>
              <a:t>Check your vision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487BB96-2A92-465E-AB34-8B7B4BF0A83F}"/>
              </a:ext>
            </a:extLst>
          </p:cNvPr>
          <p:cNvSpPr txBox="1">
            <a:spLocks/>
          </p:cNvSpPr>
          <p:nvPr/>
        </p:nvSpPr>
        <p:spPr>
          <a:xfrm>
            <a:off x="684551" y="3429000"/>
            <a:ext cx="684051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200" dirty="0">
                <a:solidFill>
                  <a:srgbClr val="000000"/>
                </a:solidFill>
                <a:latin typeface="Myriad Pro" panose="020B0503030403020204" pitchFamily="34" charset="0"/>
              </a:rPr>
              <a:t>Claire, Ansel, Jacqui and a cast of thousands</a:t>
            </a:r>
          </a:p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9B0FD9-D518-45FF-B040-6B0420B59F54}"/>
              </a:ext>
            </a:extLst>
          </p:cNvPr>
          <p:cNvSpPr txBox="1">
            <a:spLocks/>
          </p:cNvSpPr>
          <p:nvPr/>
        </p:nvSpPr>
        <p:spPr>
          <a:xfrm>
            <a:off x="684551" y="1428165"/>
            <a:ext cx="7072859" cy="797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>
              <a:latin typeface="KG Second Chances Solid" panose="02000000000000000000" pitchFamily="2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0479DD1-A898-45BE-AD71-EE27999DC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3" y="4916938"/>
            <a:ext cx="2538376" cy="1852940"/>
          </a:xfrm>
          <a:prstGeom prst="rect">
            <a:avLst/>
          </a:prstGeom>
        </p:spPr>
      </p:pic>
      <p:pic>
        <p:nvPicPr>
          <p:cNvPr id="4" name="Picture 3" descr="A picture containing person, ball&#10;&#10;Description automatically generated">
            <a:extLst>
              <a:ext uri="{FF2B5EF4-FFF2-40B4-BE49-F238E27FC236}">
                <a16:creationId xmlns:a16="http://schemas.microsoft.com/office/drawing/2014/main" id="{79041DE6-EA0D-44B4-BCE2-48FE1C4375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12207" r="18303" b="8286"/>
          <a:stretch/>
        </p:blipFill>
        <p:spPr>
          <a:xfrm>
            <a:off x="8778682" y="1519124"/>
            <a:ext cx="3357492" cy="381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4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A2C521-9CB9-4075-9F6C-3101D233957F}"/>
              </a:ext>
            </a:extLst>
          </p:cNvPr>
          <p:cNvSpPr txBox="1">
            <a:spLocks/>
          </p:cNvSpPr>
          <p:nvPr/>
        </p:nvSpPr>
        <p:spPr>
          <a:xfrm>
            <a:off x="1981200" y="345123"/>
            <a:ext cx="8686800" cy="797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KG Second Chances Solid" panose="02000000000000000000" pitchFamily="2" charset="0"/>
              </a:rPr>
              <a:t>What lens are you using?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5" b="5097"/>
          <a:stretch/>
        </p:blipFill>
        <p:spPr>
          <a:xfrm>
            <a:off x="8846528" y="345123"/>
            <a:ext cx="3028949" cy="2956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38" y="3301331"/>
            <a:ext cx="3692769" cy="2769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254" y="1305763"/>
            <a:ext cx="1750505" cy="3106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3" y="1260230"/>
            <a:ext cx="2746146" cy="3661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35" b="18933"/>
          <a:stretch/>
        </p:blipFill>
        <p:spPr>
          <a:xfrm>
            <a:off x="3234714" y="540000"/>
            <a:ext cx="3132000" cy="388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85" y="4044462"/>
            <a:ext cx="3391876" cy="254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0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16594" r="63503" b="35646"/>
          <a:stretch/>
        </p:blipFill>
        <p:spPr>
          <a:xfrm>
            <a:off x="1641351" y="727351"/>
            <a:ext cx="8803910" cy="4308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C5ACC1-B0B5-4F5B-88A7-CC6B2BA265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14667" r="11223" b="3666"/>
          <a:stretch/>
        </p:blipFill>
        <p:spPr>
          <a:xfrm>
            <a:off x="9355016" y="3515459"/>
            <a:ext cx="2730137" cy="30403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396" y="101917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28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891" y="1063624"/>
            <a:ext cx="9073663" cy="3989021"/>
          </a:xfrm>
        </p:spPr>
        <p:txBody>
          <a:bodyPr>
            <a:normAutofit/>
          </a:bodyPr>
          <a:lstStyle/>
          <a:p>
            <a:r>
              <a:rPr lang="en-GB" sz="4800" dirty="0"/>
              <a:t>Enabling parents and patients to see clearly and value that</a:t>
            </a:r>
          </a:p>
          <a:p>
            <a:r>
              <a:rPr lang="en-GB" sz="4800" dirty="0"/>
              <a:t>Lens change for health teams and beyond</a:t>
            </a:r>
          </a:p>
          <a:p>
            <a:r>
              <a:rPr lang="en-GB" sz="4800" dirty="0"/>
              <a:t>Giving our eyes a rest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0" y="4317389"/>
            <a:ext cx="3804507" cy="228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621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917688A2FBF04E947236E249EAA5E6" ma:contentTypeVersion="13" ma:contentTypeDescription="Create a new document." ma:contentTypeScope="" ma:versionID="c11ff36a8f8c8e868e106dd9965e5366">
  <xsd:schema xmlns:xsd="http://www.w3.org/2001/XMLSchema" xmlns:xs="http://www.w3.org/2001/XMLSchema" xmlns:p="http://schemas.microsoft.com/office/2006/metadata/properties" xmlns:ns2="1d661ce9-fddf-46fc-8e5e-bf689eafb3cb" xmlns:ns3="e7bf32ff-d6e8-4993-9eeb-9f1c65d48f83" targetNamespace="http://schemas.microsoft.com/office/2006/metadata/properties" ma:root="true" ma:fieldsID="1c4265f677d8a8748d4f2693510a0bbd" ns2:_="" ns3:_="">
    <xsd:import namespace="1d661ce9-fddf-46fc-8e5e-bf689eafb3cb"/>
    <xsd:import namespace="e7bf32ff-d6e8-4993-9eeb-9f1c65d48f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61ce9-fddf-46fc-8e5e-bf689eafb3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f32ff-d6e8-4993-9eeb-9f1c65d48f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971C43-77D1-4773-B2C4-2FC5F5A29BA3}">
  <ds:schemaRefs>
    <ds:schemaRef ds:uri="http://schemas.microsoft.com/office/2006/documentManagement/types"/>
    <ds:schemaRef ds:uri="e7bf32ff-d6e8-4993-9eeb-9f1c65d48f8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1d661ce9-fddf-46fc-8e5e-bf689eafb3c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7E4E3B7-7379-428B-89AC-6F8A5DA869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F96BBB-B24A-4CC6-944C-1569910C82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661ce9-fddf-46fc-8e5e-bf689eafb3cb"/>
    <ds:schemaRef ds:uri="e7bf32ff-d6e8-4993-9eeb-9f1c65d48f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5283</TotalTime>
  <Words>41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KG Second Chances Solid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in KG Second Chances</dc:title>
  <dc:creator>Tom Dixon</dc:creator>
  <cp:lastModifiedBy>Meg Collington</cp:lastModifiedBy>
  <cp:revision>15</cp:revision>
  <dcterms:created xsi:type="dcterms:W3CDTF">2021-07-22T16:38:16Z</dcterms:created>
  <dcterms:modified xsi:type="dcterms:W3CDTF">2021-10-06T15:26:49Z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0x010100A4917688A2FBF04E947236E249EAA5E6</vt:lpwstr>
  </property>
</Properties>
</file>