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9" r:id="rId6"/>
    <p:sldId id="25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alters" initials="A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95236-D2C5-46FE-BA12-5B62FB8A28FE}" v="89" dt="2021-07-23T07:07:1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E4E81-FDA5-4C33-8336-7A4BB8719A0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65F297-144C-4444-AD4F-10109BCF6D3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Listening for needs</a:t>
          </a:r>
          <a:endParaRPr lang="en-GB" dirty="0"/>
        </a:p>
      </dgm:t>
    </dgm:pt>
    <dgm:pt modelId="{93FEEAA3-8B7C-4911-948E-20DBCF5173FE}" type="parTrans" cxnId="{8D00F151-A35A-4E13-ABA6-3756526B6A4C}">
      <dgm:prSet/>
      <dgm:spPr/>
      <dgm:t>
        <a:bodyPr/>
        <a:lstStyle/>
        <a:p>
          <a:endParaRPr lang="en-GB"/>
        </a:p>
      </dgm:t>
    </dgm:pt>
    <dgm:pt modelId="{AFE492E5-2B9E-44FB-9D25-56523C221D9C}" type="sibTrans" cxnId="{8D00F151-A35A-4E13-ABA6-3756526B6A4C}">
      <dgm:prSet/>
      <dgm:spPr/>
      <dgm:t>
        <a:bodyPr/>
        <a:lstStyle/>
        <a:p>
          <a:endParaRPr lang="en-GB"/>
        </a:p>
      </dgm:t>
    </dgm:pt>
    <dgm:pt modelId="{2A5754E6-E1BF-4D99-9060-42185C4933C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Listening for cues</a:t>
          </a:r>
          <a:endParaRPr lang="en-GB" dirty="0"/>
        </a:p>
      </dgm:t>
    </dgm:pt>
    <dgm:pt modelId="{4D82BE87-3811-44E1-B120-932787D039BD}" type="parTrans" cxnId="{5ACCA5D5-A79F-41EC-AB89-9735A3642860}">
      <dgm:prSet/>
      <dgm:spPr/>
      <dgm:t>
        <a:bodyPr/>
        <a:lstStyle/>
        <a:p>
          <a:endParaRPr lang="en-GB"/>
        </a:p>
      </dgm:t>
    </dgm:pt>
    <dgm:pt modelId="{91A1A9A7-0B05-40DD-9002-CEE775B87E51}" type="sibTrans" cxnId="{5ACCA5D5-A79F-41EC-AB89-9735A3642860}">
      <dgm:prSet/>
      <dgm:spPr/>
      <dgm:t>
        <a:bodyPr/>
        <a:lstStyle/>
        <a:p>
          <a:endParaRPr lang="en-GB"/>
        </a:p>
      </dgm:t>
    </dgm:pt>
    <dgm:pt modelId="{66A6FE7D-D600-42FF-8B24-46A84BE8C7F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Listening for understanding</a:t>
          </a:r>
          <a:endParaRPr lang="en-GB" dirty="0"/>
        </a:p>
      </dgm:t>
    </dgm:pt>
    <dgm:pt modelId="{E9E9A3EA-DC2F-439D-B31E-4E1A597621C2}" type="parTrans" cxnId="{3B02F69E-1E2F-4520-BA1D-D36D0D233099}">
      <dgm:prSet/>
      <dgm:spPr/>
      <dgm:t>
        <a:bodyPr/>
        <a:lstStyle/>
        <a:p>
          <a:endParaRPr lang="en-GB"/>
        </a:p>
      </dgm:t>
    </dgm:pt>
    <dgm:pt modelId="{C3D980E7-CA2F-4560-9C0A-DC1362A0F4C0}" type="sibTrans" cxnId="{3B02F69E-1E2F-4520-BA1D-D36D0D233099}">
      <dgm:prSet/>
      <dgm:spPr/>
      <dgm:t>
        <a:bodyPr/>
        <a:lstStyle/>
        <a:p>
          <a:endParaRPr lang="en-GB"/>
        </a:p>
      </dgm:t>
    </dgm:pt>
    <dgm:pt modelId="{B12B2122-A25B-4A03-8513-B68498F5643B}" type="pres">
      <dgm:prSet presAssocID="{5C3E4E81-FDA5-4C33-8336-7A4BB8719A0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2948BDE-6521-4D0B-AB1A-025BF7F7A35F}" type="pres">
      <dgm:prSet presAssocID="{DE65F297-144C-4444-AD4F-10109BCF6D38}" presName="Accen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799ACAF-9BF8-4693-AD15-4006C320223A}" type="pres">
      <dgm:prSet presAssocID="{DE65F297-144C-4444-AD4F-10109BCF6D38}" presName="Accent" presStyleLbl="node1" presStyleIdx="0" presStyleCnt="3"/>
      <dgm:spPr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195157E6-8A98-43AF-A26F-00EFDD3EA6C7}" type="pres">
      <dgm:prSet presAssocID="{DE65F297-144C-4444-AD4F-10109BCF6D3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5EE1732-20F7-4E87-8C8B-608AC5CF6B37}" type="pres">
      <dgm:prSet presAssocID="{2A5754E6-E1BF-4D99-9060-42185C4933CA}" presName="Accen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173EB9E-6DCE-449C-9F0C-8F9AFBA3AE76}" type="pres">
      <dgm:prSet presAssocID="{2A5754E6-E1BF-4D99-9060-42185C4933CA}" presName="Accent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B7625326-1EF4-48F4-8E32-DD4F8DCA8B08}" type="pres">
      <dgm:prSet presAssocID="{2A5754E6-E1BF-4D99-9060-42185C4933C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85E07F-1F46-4A00-A07B-A0497C3D29B5}" type="pres">
      <dgm:prSet presAssocID="{66A6FE7D-D600-42FF-8B24-46A84BE8C7F5}" presName="Accen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F1A83E9-77D8-4CC1-A3A0-AF8D06A969A0}" type="pres">
      <dgm:prSet presAssocID="{66A6FE7D-D600-42FF-8B24-46A84BE8C7F5}" presName="Accent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D1335FA3-60E3-41F3-A70B-1CA71F7CCA0E}" type="pres">
      <dgm:prSet presAssocID="{66A6FE7D-D600-42FF-8B24-46A84BE8C7F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AF7E9EC-60D4-4717-ACDE-AA5E98E56F6F}" type="presOf" srcId="{66A6FE7D-D600-42FF-8B24-46A84BE8C7F5}" destId="{D1335FA3-60E3-41F3-A70B-1CA71F7CCA0E}" srcOrd="0" destOrd="0" presId="urn:microsoft.com/office/officeart/2009/layout/CircleArrowProcess"/>
    <dgm:cxn modelId="{43E09673-2094-434D-ADA4-F6F7474BC0E3}" type="presOf" srcId="{5C3E4E81-FDA5-4C33-8336-7A4BB8719A09}" destId="{B12B2122-A25B-4A03-8513-B68498F5643B}" srcOrd="0" destOrd="0" presId="urn:microsoft.com/office/officeart/2009/layout/CircleArrowProcess"/>
    <dgm:cxn modelId="{3B02F69E-1E2F-4520-BA1D-D36D0D233099}" srcId="{5C3E4E81-FDA5-4C33-8336-7A4BB8719A09}" destId="{66A6FE7D-D600-42FF-8B24-46A84BE8C7F5}" srcOrd="2" destOrd="0" parTransId="{E9E9A3EA-DC2F-439D-B31E-4E1A597621C2}" sibTransId="{C3D980E7-CA2F-4560-9C0A-DC1362A0F4C0}"/>
    <dgm:cxn modelId="{8D00F151-A35A-4E13-ABA6-3756526B6A4C}" srcId="{5C3E4E81-FDA5-4C33-8336-7A4BB8719A09}" destId="{DE65F297-144C-4444-AD4F-10109BCF6D38}" srcOrd="0" destOrd="0" parTransId="{93FEEAA3-8B7C-4911-948E-20DBCF5173FE}" sibTransId="{AFE492E5-2B9E-44FB-9D25-56523C221D9C}"/>
    <dgm:cxn modelId="{5FA82B31-6E70-42B0-980C-8B5723B6C369}" type="presOf" srcId="{DE65F297-144C-4444-AD4F-10109BCF6D38}" destId="{195157E6-8A98-43AF-A26F-00EFDD3EA6C7}" srcOrd="0" destOrd="0" presId="urn:microsoft.com/office/officeart/2009/layout/CircleArrowProcess"/>
    <dgm:cxn modelId="{5577FA31-CCC1-44A1-9FF5-C3D01677806E}" type="presOf" srcId="{2A5754E6-E1BF-4D99-9060-42185C4933CA}" destId="{B7625326-1EF4-48F4-8E32-DD4F8DCA8B08}" srcOrd="0" destOrd="0" presId="urn:microsoft.com/office/officeart/2009/layout/CircleArrowProcess"/>
    <dgm:cxn modelId="{5ACCA5D5-A79F-41EC-AB89-9735A3642860}" srcId="{5C3E4E81-FDA5-4C33-8336-7A4BB8719A09}" destId="{2A5754E6-E1BF-4D99-9060-42185C4933CA}" srcOrd="1" destOrd="0" parTransId="{4D82BE87-3811-44E1-B120-932787D039BD}" sibTransId="{91A1A9A7-0B05-40DD-9002-CEE775B87E51}"/>
    <dgm:cxn modelId="{F40A97B2-9966-4E1B-964C-18123F4F2F46}" type="presParOf" srcId="{B12B2122-A25B-4A03-8513-B68498F5643B}" destId="{B2948BDE-6521-4D0B-AB1A-025BF7F7A35F}" srcOrd="0" destOrd="0" presId="urn:microsoft.com/office/officeart/2009/layout/CircleArrowProcess"/>
    <dgm:cxn modelId="{E83B4713-AF43-4511-86A7-FDBDB5ADCEEB}" type="presParOf" srcId="{B2948BDE-6521-4D0B-AB1A-025BF7F7A35F}" destId="{A799ACAF-9BF8-4693-AD15-4006C320223A}" srcOrd="0" destOrd="0" presId="urn:microsoft.com/office/officeart/2009/layout/CircleArrowProcess"/>
    <dgm:cxn modelId="{04DBE143-66B4-405C-ADB5-52D0E8416A94}" type="presParOf" srcId="{B12B2122-A25B-4A03-8513-B68498F5643B}" destId="{195157E6-8A98-43AF-A26F-00EFDD3EA6C7}" srcOrd="1" destOrd="0" presId="urn:microsoft.com/office/officeart/2009/layout/CircleArrowProcess"/>
    <dgm:cxn modelId="{93D0B358-4706-4C82-935E-006CEC0762B7}" type="presParOf" srcId="{B12B2122-A25B-4A03-8513-B68498F5643B}" destId="{C5EE1732-20F7-4E87-8C8B-608AC5CF6B37}" srcOrd="2" destOrd="0" presId="urn:microsoft.com/office/officeart/2009/layout/CircleArrowProcess"/>
    <dgm:cxn modelId="{68577D7F-D8E8-4E11-B56B-55E302388579}" type="presParOf" srcId="{C5EE1732-20F7-4E87-8C8B-608AC5CF6B37}" destId="{1173EB9E-6DCE-449C-9F0C-8F9AFBA3AE76}" srcOrd="0" destOrd="0" presId="urn:microsoft.com/office/officeart/2009/layout/CircleArrowProcess"/>
    <dgm:cxn modelId="{217FEA99-EF9B-4EAB-9C78-9059BD42F7DE}" type="presParOf" srcId="{B12B2122-A25B-4A03-8513-B68498F5643B}" destId="{B7625326-1EF4-48F4-8E32-DD4F8DCA8B08}" srcOrd="3" destOrd="0" presId="urn:microsoft.com/office/officeart/2009/layout/CircleArrowProcess"/>
    <dgm:cxn modelId="{DA898FFB-5177-48B6-BCA2-60369DFBC127}" type="presParOf" srcId="{B12B2122-A25B-4A03-8513-B68498F5643B}" destId="{2F85E07F-1F46-4A00-A07B-A0497C3D29B5}" srcOrd="4" destOrd="0" presId="urn:microsoft.com/office/officeart/2009/layout/CircleArrowProcess"/>
    <dgm:cxn modelId="{20A20905-E910-41D9-A58D-733B4B6CBACD}" type="presParOf" srcId="{2F85E07F-1F46-4A00-A07B-A0497C3D29B5}" destId="{BF1A83E9-77D8-4CC1-A3A0-AF8D06A969A0}" srcOrd="0" destOrd="0" presId="urn:microsoft.com/office/officeart/2009/layout/CircleArrowProcess"/>
    <dgm:cxn modelId="{A345B4CB-6D2B-4453-BEA5-0BADAB62EC02}" type="presParOf" srcId="{B12B2122-A25B-4A03-8513-B68498F5643B}" destId="{D1335FA3-60E3-41F3-A70B-1CA71F7CCA0E}" srcOrd="5" destOrd="0" presId="urn:microsoft.com/office/officeart/2009/layout/CircleArrow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50ED3-5843-4FB1-8E50-E0843258F21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97A4F6-8D11-4941-972B-8657AD323B2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Good questioning enables</a:t>
          </a:r>
          <a:endParaRPr lang="en-GB" dirty="0"/>
        </a:p>
      </dgm:t>
    </dgm:pt>
    <dgm:pt modelId="{5BB71FE1-61CD-4B67-AB91-5CB1F37F36F5}" type="parTrans" cxnId="{48AFDF9C-038D-4B48-AB9D-D921B2433F6E}">
      <dgm:prSet/>
      <dgm:spPr/>
      <dgm:t>
        <a:bodyPr/>
        <a:lstStyle/>
        <a:p>
          <a:endParaRPr lang="en-GB"/>
        </a:p>
      </dgm:t>
    </dgm:pt>
    <dgm:pt modelId="{B3D9E888-D302-4FA2-B85C-CE91F6E2298C}" type="sibTrans" cxnId="{48AFDF9C-038D-4B48-AB9D-D921B2433F6E}">
      <dgm:prSet/>
      <dgm:spPr/>
      <dgm:t>
        <a:bodyPr/>
        <a:lstStyle/>
        <a:p>
          <a:endParaRPr lang="en-GB"/>
        </a:p>
      </dgm:t>
    </dgm:pt>
    <dgm:pt modelId="{F086F452-89D3-4A2E-B16B-355980B53A3E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Foster commitment</a:t>
          </a:r>
          <a:endParaRPr lang="en-GB" dirty="0"/>
        </a:p>
      </dgm:t>
    </dgm:pt>
    <dgm:pt modelId="{E476756B-71DF-4731-AA81-3051D470F059}" type="parTrans" cxnId="{D51C28A0-F1CC-4324-A02A-0E3F26843415}">
      <dgm:prSet/>
      <dgm:spPr/>
      <dgm:t>
        <a:bodyPr/>
        <a:lstStyle/>
        <a:p>
          <a:endParaRPr lang="en-GB"/>
        </a:p>
      </dgm:t>
    </dgm:pt>
    <dgm:pt modelId="{BBBC543C-E875-4416-90ED-98BA17F97E84}" type="sibTrans" cxnId="{D51C28A0-F1CC-4324-A02A-0E3F26843415}">
      <dgm:prSet/>
      <dgm:spPr/>
      <dgm:t>
        <a:bodyPr/>
        <a:lstStyle/>
        <a:p>
          <a:endParaRPr lang="en-GB"/>
        </a:p>
      </dgm:t>
    </dgm:pt>
    <dgm:pt modelId="{32B1C885-7677-4FAA-B123-FD08E000E0A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Encourage exploration</a:t>
          </a:r>
          <a:endParaRPr lang="en-GB" dirty="0"/>
        </a:p>
      </dgm:t>
    </dgm:pt>
    <dgm:pt modelId="{36C085C3-9EEC-4C9B-9779-D0D77ACFCC6D}" type="parTrans" cxnId="{33BC0269-C2B6-4D2E-86CB-81424C4CEF77}">
      <dgm:prSet/>
      <dgm:spPr/>
      <dgm:t>
        <a:bodyPr/>
        <a:lstStyle/>
        <a:p>
          <a:endParaRPr lang="en-GB"/>
        </a:p>
      </dgm:t>
    </dgm:pt>
    <dgm:pt modelId="{135D84D9-111F-4F26-A35A-390BD7EC6493}" type="sibTrans" cxnId="{33BC0269-C2B6-4D2E-86CB-81424C4CEF77}">
      <dgm:prSet/>
      <dgm:spPr/>
      <dgm:t>
        <a:bodyPr/>
        <a:lstStyle/>
        <a:p>
          <a:endParaRPr lang="en-GB"/>
        </a:p>
      </dgm:t>
    </dgm:pt>
    <dgm:pt modelId="{1B3B9ADC-F283-4D16-85FA-20A1BA6E15B6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Elicit new ideas</a:t>
          </a:r>
          <a:endParaRPr lang="en-GB" dirty="0"/>
        </a:p>
      </dgm:t>
    </dgm:pt>
    <dgm:pt modelId="{CDEA1964-60E3-4A43-B35E-B0F850AF6FFD}" type="parTrans" cxnId="{743CF44D-9193-4D26-8D41-6B10CE4854AD}">
      <dgm:prSet/>
      <dgm:spPr/>
      <dgm:t>
        <a:bodyPr/>
        <a:lstStyle/>
        <a:p>
          <a:endParaRPr lang="en-GB"/>
        </a:p>
      </dgm:t>
    </dgm:pt>
    <dgm:pt modelId="{56931842-B8CC-45FE-8300-1D1D791DF8EA}" type="sibTrans" cxnId="{743CF44D-9193-4D26-8D41-6B10CE4854AD}">
      <dgm:prSet/>
      <dgm:spPr/>
      <dgm:t>
        <a:bodyPr/>
        <a:lstStyle/>
        <a:p>
          <a:endParaRPr lang="en-GB"/>
        </a:p>
      </dgm:t>
    </dgm:pt>
    <dgm:pt modelId="{FB4280AD-9F03-4CAA-92A7-BB65279B6149}">
      <dgm:prSet phldrT="[Text]"/>
      <dgm:spPr/>
      <dgm:t>
        <a:bodyPr/>
        <a:lstStyle/>
        <a:p>
          <a:r>
            <a:rPr lang="en-GB" dirty="0" smtClean="0"/>
            <a:t>Focus attention</a:t>
          </a:r>
          <a:endParaRPr lang="en-GB" dirty="0"/>
        </a:p>
      </dgm:t>
    </dgm:pt>
    <dgm:pt modelId="{477E9D0B-33D8-4F62-9E4D-CC5CB9F80096}" type="parTrans" cxnId="{9125EF8C-E2E5-467F-A306-91C605711542}">
      <dgm:prSet/>
      <dgm:spPr/>
      <dgm:t>
        <a:bodyPr/>
        <a:lstStyle/>
        <a:p>
          <a:endParaRPr lang="en-GB"/>
        </a:p>
      </dgm:t>
    </dgm:pt>
    <dgm:pt modelId="{B4388720-F977-450D-BC9D-2E359355FFAD}" type="sibTrans" cxnId="{9125EF8C-E2E5-467F-A306-91C605711542}">
      <dgm:prSet/>
      <dgm:spPr/>
      <dgm:t>
        <a:bodyPr/>
        <a:lstStyle/>
        <a:p>
          <a:endParaRPr lang="en-GB"/>
        </a:p>
      </dgm:t>
    </dgm:pt>
    <dgm:pt modelId="{13D7782A-825A-494A-A581-EA640FB6E549}" type="pres">
      <dgm:prSet presAssocID="{3C050ED3-5843-4FB1-8E50-E0843258F2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30AF5D-4886-4C0E-A4D4-43E286DE9927}" type="pres">
      <dgm:prSet presAssocID="{2D97A4F6-8D11-4941-972B-8657AD323B25}" presName="centerShape" presStyleLbl="node0" presStyleIdx="0" presStyleCnt="1"/>
      <dgm:spPr/>
      <dgm:t>
        <a:bodyPr/>
        <a:lstStyle/>
        <a:p>
          <a:endParaRPr lang="en-GB"/>
        </a:p>
      </dgm:t>
    </dgm:pt>
    <dgm:pt modelId="{F8F2C3FB-C60B-46BD-847C-3FC6E07BC118}" type="pres">
      <dgm:prSet presAssocID="{F086F452-89D3-4A2E-B16B-355980B53A3E}" presName="node" presStyleLbl="node1" presStyleIdx="0" presStyleCnt="4">
        <dgm:presLayoutVars>
          <dgm:bulletEnabled val="1"/>
        </dgm:presLayoutVars>
      </dgm:prSet>
      <dgm:spPr/>
    </dgm:pt>
    <dgm:pt modelId="{3BB6D240-EE98-4622-9F5B-6E66D89E53B9}" type="pres">
      <dgm:prSet presAssocID="{F086F452-89D3-4A2E-B16B-355980B53A3E}" presName="dummy" presStyleCnt="0"/>
      <dgm:spPr/>
    </dgm:pt>
    <dgm:pt modelId="{804AED5D-EA83-4153-89D7-0F1F374B6F1A}" type="pres">
      <dgm:prSet presAssocID="{BBBC543C-E875-4416-90ED-98BA17F97E84}" presName="sibTrans" presStyleLbl="sibTrans2D1" presStyleIdx="0" presStyleCnt="4"/>
      <dgm:spPr/>
    </dgm:pt>
    <dgm:pt modelId="{1C165488-0B63-45BC-AAFB-61D9CBD00772}" type="pres">
      <dgm:prSet presAssocID="{32B1C885-7677-4FAA-B123-FD08E000E0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FAA690-2611-4BD3-89B3-368D9DB8D316}" type="pres">
      <dgm:prSet presAssocID="{32B1C885-7677-4FAA-B123-FD08E000E0AC}" presName="dummy" presStyleCnt="0"/>
      <dgm:spPr/>
    </dgm:pt>
    <dgm:pt modelId="{79688E1C-E4CF-49F3-8F0A-A1C3CF2B7F70}" type="pres">
      <dgm:prSet presAssocID="{135D84D9-111F-4F26-A35A-390BD7EC6493}" presName="sibTrans" presStyleLbl="sibTrans2D1" presStyleIdx="1" presStyleCnt="4"/>
      <dgm:spPr/>
    </dgm:pt>
    <dgm:pt modelId="{4FFAD9B3-3700-474D-B013-AD9F14A55A06}" type="pres">
      <dgm:prSet presAssocID="{1B3B9ADC-F283-4D16-85FA-20A1BA6E15B6}" presName="node" presStyleLbl="node1" presStyleIdx="2" presStyleCnt="4">
        <dgm:presLayoutVars>
          <dgm:bulletEnabled val="1"/>
        </dgm:presLayoutVars>
      </dgm:prSet>
      <dgm:spPr/>
    </dgm:pt>
    <dgm:pt modelId="{7C14E19E-A673-4941-A638-477ADC5E8A53}" type="pres">
      <dgm:prSet presAssocID="{1B3B9ADC-F283-4D16-85FA-20A1BA6E15B6}" presName="dummy" presStyleCnt="0"/>
      <dgm:spPr/>
    </dgm:pt>
    <dgm:pt modelId="{85862CC4-3ED7-45E7-A29E-3C95FA442EE6}" type="pres">
      <dgm:prSet presAssocID="{56931842-B8CC-45FE-8300-1D1D791DF8EA}" presName="sibTrans" presStyleLbl="sibTrans2D1" presStyleIdx="2" presStyleCnt="4"/>
      <dgm:spPr/>
    </dgm:pt>
    <dgm:pt modelId="{7187EE2E-B5FF-487E-894E-8BC878179CBC}" type="pres">
      <dgm:prSet presAssocID="{FB4280AD-9F03-4CAA-92A7-BB65279B6149}" presName="node" presStyleLbl="node1" presStyleIdx="3" presStyleCnt="4">
        <dgm:presLayoutVars>
          <dgm:bulletEnabled val="1"/>
        </dgm:presLayoutVars>
      </dgm:prSet>
      <dgm:spPr/>
    </dgm:pt>
    <dgm:pt modelId="{CB425F2F-8C00-4476-9CCE-1A7DEF32C1D1}" type="pres">
      <dgm:prSet presAssocID="{FB4280AD-9F03-4CAA-92A7-BB65279B6149}" presName="dummy" presStyleCnt="0"/>
      <dgm:spPr/>
    </dgm:pt>
    <dgm:pt modelId="{C0402F92-A565-487E-80E9-F0BD3BE028B3}" type="pres">
      <dgm:prSet presAssocID="{B4388720-F977-450D-BC9D-2E359355FFAD}" presName="sibTrans" presStyleLbl="sibTrans2D1" presStyleIdx="3" presStyleCnt="4"/>
      <dgm:spPr/>
    </dgm:pt>
  </dgm:ptLst>
  <dgm:cxnLst>
    <dgm:cxn modelId="{6BEFC422-7479-4023-AD41-C71FB661A2E8}" type="presOf" srcId="{56931842-B8CC-45FE-8300-1D1D791DF8EA}" destId="{85862CC4-3ED7-45E7-A29E-3C95FA442EE6}" srcOrd="0" destOrd="0" presId="urn:microsoft.com/office/officeart/2005/8/layout/radial6"/>
    <dgm:cxn modelId="{E3A1B826-EE26-4407-A0A6-ED2E17778380}" type="presOf" srcId="{2D97A4F6-8D11-4941-972B-8657AD323B25}" destId="{4030AF5D-4886-4C0E-A4D4-43E286DE9927}" srcOrd="0" destOrd="0" presId="urn:microsoft.com/office/officeart/2005/8/layout/radial6"/>
    <dgm:cxn modelId="{10F60033-D039-49B2-9A18-62415B26CDEA}" type="presOf" srcId="{B4388720-F977-450D-BC9D-2E359355FFAD}" destId="{C0402F92-A565-487E-80E9-F0BD3BE028B3}" srcOrd="0" destOrd="0" presId="urn:microsoft.com/office/officeart/2005/8/layout/radial6"/>
    <dgm:cxn modelId="{DC2A99E2-E905-47BF-A0BA-C0AB1E14BD2C}" type="presOf" srcId="{BBBC543C-E875-4416-90ED-98BA17F97E84}" destId="{804AED5D-EA83-4153-89D7-0F1F374B6F1A}" srcOrd="0" destOrd="0" presId="urn:microsoft.com/office/officeart/2005/8/layout/radial6"/>
    <dgm:cxn modelId="{3B338848-992E-4851-A3AB-F7F45A7D90C1}" type="presOf" srcId="{F086F452-89D3-4A2E-B16B-355980B53A3E}" destId="{F8F2C3FB-C60B-46BD-847C-3FC6E07BC118}" srcOrd="0" destOrd="0" presId="urn:microsoft.com/office/officeart/2005/8/layout/radial6"/>
    <dgm:cxn modelId="{48AFDF9C-038D-4B48-AB9D-D921B2433F6E}" srcId="{3C050ED3-5843-4FB1-8E50-E0843258F21F}" destId="{2D97A4F6-8D11-4941-972B-8657AD323B25}" srcOrd="0" destOrd="0" parTransId="{5BB71FE1-61CD-4B67-AB91-5CB1F37F36F5}" sibTransId="{B3D9E888-D302-4FA2-B85C-CE91F6E2298C}"/>
    <dgm:cxn modelId="{33BC0269-C2B6-4D2E-86CB-81424C4CEF77}" srcId="{2D97A4F6-8D11-4941-972B-8657AD323B25}" destId="{32B1C885-7677-4FAA-B123-FD08E000E0AC}" srcOrd="1" destOrd="0" parTransId="{36C085C3-9EEC-4C9B-9779-D0D77ACFCC6D}" sibTransId="{135D84D9-111F-4F26-A35A-390BD7EC6493}"/>
    <dgm:cxn modelId="{743CF44D-9193-4D26-8D41-6B10CE4854AD}" srcId="{2D97A4F6-8D11-4941-972B-8657AD323B25}" destId="{1B3B9ADC-F283-4D16-85FA-20A1BA6E15B6}" srcOrd="2" destOrd="0" parTransId="{CDEA1964-60E3-4A43-B35E-B0F850AF6FFD}" sibTransId="{56931842-B8CC-45FE-8300-1D1D791DF8EA}"/>
    <dgm:cxn modelId="{8F5CCDDB-BA1B-4E43-8DF5-809BA256B2C2}" type="presOf" srcId="{3C050ED3-5843-4FB1-8E50-E0843258F21F}" destId="{13D7782A-825A-494A-A581-EA640FB6E549}" srcOrd="0" destOrd="0" presId="urn:microsoft.com/office/officeart/2005/8/layout/radial6"/>
    <dgm:cxn modelId="{426AC7E0-7BD7-4910-954D-F35D7E8708B6}" type="presOf" srcId="{1B3B9ADC-F283-4D16-85FA-20A1BA6E15B6}" destId="{4FFAD9B3-3700-474D-B013-AD9F14A55A06}" srcOrd="0" destOrd="0" presId="urn:microsoft.com/office/officeart/2005/8/layout/radial6"/>
    <dgm:cxn modelId="{9125EF8C-E2E5-467F-A306-91C605711542}" srcId="{2D97A4F6-8D11-4941-972B-8657AD323B25}" destId="{FB4280AD-9F03-4CAA-92A7-BB65279B6149}" srcOrd="3" destOrd="0" parTransId="{477E9D0B-33D8-4F62-9E4D-CC5CB9F80096}" sibTransId="{B4388720-F977-450D-BC9D-2E359355FFAD}"/>
    <dgm:cxn modelId="{D51C28A0-F1CC-4324-A02A-0E3F26843415}" srcId="{2D97A4F6-8D11-4941-972B-8657AD323B25}" destId="{F086F452-89D3-4A2E-B16B-355980B53A3E}" srcOrd="0" destOrd="0" parTransId="{E476756B-71DF-4731-AA81-3051D470F059}" sibTransId="{BBBC543C-E875-4416-90ED-98BA17F97E84}"/>
    <dgm:cxn modelId="{C22AEC2F-690E-4CDD-B6A1-4FC22C21410F}" type="presOf" srcId="{135D84D9-111F-4F26-A35A-390BD7EC6493}" destId="{79688E1C-E4CF-49F3-8F0A-A1C3CF2B7F70}" srcOrd="0" destOrd="0" presId="urn:microsoft.com/office/officeart/2005/8/layout/radial6"/>
    <dgm:cxn modelId="{3EEB136C-E0AD-41D0-8CA7-287A2BDC6504}" type="presOf" srcId="{FB4280AD-9F03-4CAA-92A7-BB65279B6149}" destId="{7187EE2E-B5FF-487E-894E-8BC878179CBC}" srcOrd="0" destOrd="0" presId="urn:microsoft.com/office/officeart/2005/8/layout/radial6"/>
    <dgm:cxn modelId="{A84BBBD5-EC07-4482-BF80-007F8DD41F36}" type="presOf" srcId="{32B1C885-7677-4FAA-B123-FD08E000E0AC}" destId="{1C165488-0B63-45BC-AAFB-61D9CBD00772}" srcOrd="0" destOrd="0" presId="urn:microsoft.com/office/officeart/2005/8/layout/radial6"/>
    <dgm:cxn modelId="{1F426780-B247-431B-9BD0-261F858FCF32}" type="presParOf" srcId="{13D7782A-825A-494A-A581-EA640FB6E549}" destId="{4030AF5D-4886-4C0E-A4D4-43E286DE9927}" srcOrd="0" destOrd="0" presId="urn:microsoft.com/office/officeart/2005/8/layout/radial6"/>
    <dgm:cxn modelId="{79342933-86EA-4FF1-9CA1-6BD4D2ED144F}" type="presParOf" srcId="{13D7782A-825A-494A-A581-EA640FB6E549}" destId="{F8F2C3FB-C60B-46BD-847C-3FC6E07BC118}" srcOrd="1" destOrd="0" presId="urn:microsoft.com/office/officeart/2005/8/layout/radial6"/>
    <dgm:cxn modelId="{CDF54456-657C-4E9C-A316-64357F4A322F}" type="presParOf" srcId="{13D7782A-825A-494A-A581-EA640FB6E549}" destId="{3BB6D240-EE98-4622-9F5B-6E66D89E53B9}" srcOrd="2" destOrd="0" presId="urn:microsoft.com/office/officeart/2005/8/layout/radial6"/>
    <dgm:cxn modelId="{2CFB488A-E5AA-4C7F-8557-6C50251381F3}" type="presParOf" srcId="{13D7782A-825A-494A-A581-EA640FB6E549}" destId="{804AED5D-EA83-4153-89D7-0F1F374B6F1A}" srcOrd="3" destOrd="0" presId="urn:microsoft.com/office/officeart/2005/8/layout/radial6"/>
    <dgm:cxn modelId="{4CD4FDCB-A93F-4426-B1E1-73A0E4AAE584}" type="presParOf" srcId="{13D7782A-825A-494A-A581-EA640FB6E549}" destId="{1C165488-0B63-45BC-AAFB-61D9CBD00772}" srcOrd="4" destOrd="0" presId="urn:microsoft.com/office/officeart/2005/8/layout/radial6"/>
    <dgm:cxn modelId="{60347B04-1C18-4424-8866-36C096720B08}" type="presParOf" srcId="{13D7782A-825A-494A-A581-EA640FB6E549}" destId="{5FFAA690-2611-4BD3-89B3-368D9DB8D316}" srcOrd="5" destOrd="0" presId="urn:microsoft.com/office/officeart/2005/8/layout/radial6"/>
    <dgm:cxn modelId="{3B465683-B1E3-4711-A97E-52CABD3BE4CD}" type="presParOf" srcId="{13D7782A-825A-494A-A581-EA640FB6E549}" destId="{79688E1C-E4CF-49F3-8F0A-A1C3CF2B7F70}" srcOrd="6" destOrd="0" presId="urn:microsoft.com/office/officeart/2005/8/layout/radial6"/>
    <dgm:cxn modelId="{178F9112-1DFB-4818-931B-DBD45C86FBEF}" type="presParOf" srcId="{13D7782A-825A-494A-A581-EA640FB6E549}" destId="{4FFAD9B3-3700-474D-B013-AD9F14A55A06}" srcOrd="7" destOrd="0" presId="urn:microsoft.com/office/officeart/2005/8/layout/radial6"/>
    <dgm:cxn modelId="{5618EF35-785A-4F17-B894-CD869B7F7BCB}" type="presParOf" srcId="{13D7782A-825A-494A-A581-EA640FB6E549}" destId="{7C14E19E-A673-4941-A638-477ADC5E8A53}" srcOrd="8" destOrd="0" presId="urn:microsoft.com/office/officeart/2005/8/layout/radial6"/>
    <dgm:cxn modelId="{07678B21-87DA-4FEF-B0CA-8129140250B5}" type="presParOf" srcId="{13D7782A-825A-494A-A581-EA640FB6E549}" destId="{85862CC4-3ED7-45E7-A29E-3C95FA442EE6}" srcOrd="9" destOrd="0" presId="urn:microsoft.com/office/officeart/2005/8/layout/radial6"/>
    <dgm:cxn modelId="{A8F7719F-D275-425C-A72A-F5CFDCEE43CB}" type="presParOf" srcId="{13D7782A-825A-494A-A581-EA640FB6E549}" destId="{7187EE2E-B5FF-487E-894E-8BC878179CBC}" srcOrd="10" destOrd="0" presId="urn:microsoft.com/office/officeart/2005/8/layout/radial6"/>
    <dgm:cxn modelId="{AA451973-488D-47EE-A230-C01EBBDD06B0}" type="presParOf" srcId="{13D7782A-825A-494A-A581-EA640FB6E549}" destId="{CB425F2F-8C00-4476-9CCE-1A7DEF32C1D1}" srcOrd="11" destOrd="0" presId="urn:microsoft.com/office/officeart/2005/8/layout/radial6"/>
    <dgm:cxn modelId="{11B972BB-532B-4762-A1E7-23C9BE0516CB}" type="presParOf" srcId="{13D7782A-825A-494A-A581-EA640FB6E549}" destId="{C0402F92-A565-487E-80E9-F0BD3BE028B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ACAF-9BF8-4693-AD15-4006C320223A}">
      <dsp:nvSpPr>
        <dsp:cNvPr id="0" name=""/>
        <dsp:cNvSpPr/>
      </dsp:nvSpPr>
      <dsp:spPr>
        <a:xfrm>
          <a:off x="3941471" y="0"/>
          <a:ext cx="2143670" cy="21439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57E6-8A98-43AF-A26F-00EFDD3EA6C7}">
      <dsp:nvSpPr>
        <dsp:cNvPr id="0" name=""/>
        <dsp:cNvSpPr/>
      </dsp:nvSpPr>
      <dsp:spPr>
        <a:xfrm>
          <a:off x="4415292" y="774048"/>
          <a:ext cx="1191196" cy="59545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Listening for needs</a:t>
          </a:r>
          <a:endParaRPr lang="en-GB" sz="1500" kern="1200" dirty="0"/>
        </a:p>
      </dsp:txBody>
      <dsp:txXfrm>
        <a:off x="4415292" y="774048"/>
        <a:ext cx="1191196" cy="595455"/>
      </dsp:txXfrm>
    </dsp:sp>
    <dsp:sp modelId="{1173EB9E-6DCE-449C-9F0C-8F9AFBA3AE76}">
      <dsp:nvSpPr>
        <dsp:cNvPr id="0" name=""/>
        <dsp:cNvSpPr/>
      </dsp:nvSpPr>
      <dsp:spPr>
        <a:xfrm>
          <a:off x="3346073" y="1231885"/>
          <a:ext cx="2143670" cy="214399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5326-1EF4-48F4-8E32-DD4F8DCA8B08}">
      <dsp:nvSpPr>
        <dsp:cNvPr id="0" name=""/>
        <dsp:cNvSpPr/>
      </dsp:nvSpPr>
      <dsp:spPr>
        <a:xfrm>
          <a:off x="3822311" y="2013059"/>
          <a:ext cx="1191196" cy="59545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Listening for cues</a:t>
          </a:r>
          <a:endParaRPr lang="en-GB" sz="1500" kern="1200" dirty="0"/>
        </a:p>
      </dsp:txBody>
      <dsp:txXfrm>
        <a:off x="3822311" y="2013059"/>
        <a:ext cx="1191196" cy="595455"/>
      </dsp:txXfrm>
    </dsp:sp>
    <dsp:sp modelId="{BF1A83E9-77D8-4CC1-A3A0-AF8D06A969A0}">
      <dsp:nvSpPr>
        <dsp:cNvPr id="0" name=""/>
        <dsp:cNvSpPr/>
      </dsp:nvSpPr>
      <dsp:spPr>
        <a:xfrm>
          <a:off x="4094044" y="2611187"/>
          <a:ext cx="1841745" cy="18424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35FA3-60E3-41F3-A70B-1CA71F7CCA0E}">
      <dsp:nvSpPr>
        <dsp:cNvPr id="0" name=""/>
        <dsp:cNvSpPr/>
      </dsp:nvSpPr>
      <dsp:spPr>
        <a:xfrm>
          <a:off x="4418110" y="3253852"/>
          <a:ext cx="1191196" cy="59545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Listening for understanding</a:t>
          </a:r>
          <a:endParaRPr lang="en-GB" sz="1500" kern="1200" dirty="0"/>
        </a:p>
      </dsp:txBody>
      <dsp:txXfrm>
        <a:off x="4418110" y="3253852"/>
        <a:ext cx="1191196" cy="59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02F92-A565-487E-80E9-F0BD3BE028B3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62CC4-3ED7-45E7-A29E-3C95FA442EE6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8E1C-E4CF-49F3-8F0A-A1C3CF2B7F70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AED5D-EA83-4153-89D7-0F1F374B6F1A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0AF5D-4886-4C0E-A4D4-43E286DE9927}">
      <dsp:nvSpPr>
        <dsp:cNvPr id="0" name=""/>
        <dsp:cNvSpPr/>
      </dsp:nvSpPr>
      <dsp:spPr>
        <a:xfrm>
          <a:off x="4487614" y="1405483"/>
          <a:ext cx="1540371" cy="154037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Good questioning enables</a:t>
          </a:r>
          <a:endParaRPr lang="en-GB" sz="1700" kern="1200" dirty="0"/>
        </a:p>
      </dsp:txBody>
      <dsp:txXfrm>
        <a:off x="4713196" y="1631065"/>
        <a:ext cx="1089207" cy="1089207"/>
      </dsp:txXfrm>
    </dsp:sp>
    <dsp:sp modelId="{F8F2C3FB-C60B-46BD-847C-3FC6E07BC118}">
      <dsp:nvSpPr>
        <dsp:cNvPr id="0" name=""/>
        <dsp:cNvSpPr/>
      </dsp:nvSpPr>
      <dsp:spPr>
        <a:xfrm>
          <a:off x="4718670" y="1448"/>
          <a:ext cx="1078259" cy="107825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Foster commitment</a:t>
          </a:r>
          <a:endParaRPr lang="en-GB" sz="1000" kern="1200" dirty="0"/>
        </a:p>
      </dsp:txBody>
      <dsp:txXfrm>
        <a:off x="4876577" y="159355"/>
        <a:ext cx="762445" cy="762445"/>
      </dsp:txXfrm>
    </dsp:sp>
    <dsp:sp modelId="{1C165488-0B63-45BC-AAFB-61D9CBD00772}">
      <dsp:nvSpPr>
        <dsp:cNvPr id="0" name=""/>
        <dsp:cNvSpPr/>
      </dsp:nvSpPr>
      <dsp:spPr>
        <a:xfrm>
          <a:off x="6353761" y="1636539"/>
          <a:ext cx="1078259" cy="107825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Encourage exploration</a:t>
          </a:r>
          <a:endParaRPr lang="en-GB" sz="1000" kern="1200" dirty="0"/>
        </a:p>
      </dsp:txBody>
      <dsp:txXfrm>
        <a:off x="6511668" y="1794446"/>
        <a:ext cx="762445" cy="762445"/>
      </dsp:txXfrm>
    </dsp:sp>
    <dsp:sp modelId="{4FFAD9B3-3700-474D-B013-AD9F14A55A06}">
      <dsp:nvSpPr>
        <dsp:cNvPr id="0" name=""/>
        <dsp:cNvSpPr/>
      </dsp:nvSpPr>
      <dsp:spPr>
        <a:xfrm>
          <a:off x="4718670" y="3271630"/>
          <a:ext cx="1078259" cy="107825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Elicit new ideas</a:t>
          </a:r>
          <a:endParaRPr lang="en-GB" sz="1000" kern="1200" dirty="0"/>
        </a:p>
      </dsp:txBody>
      <dsp:txXfrm>
        <a:off x="4876577" y="3429537"/>
        <a:ext cx="762445" cy="762445"/>
      </dsp:txXfrm>
    </dsp:sp>
    <dsp:sp modelId="{7187EE2E-B5FF-487E-894E-8BC878179CBC}">
      <dsp:nvSpPr>
        <dsp:cNvPr id="0" name=""/>
        <dsp:cNvSpPr/>
      </dsp:nvSpPr>
      <dsp:spPr>
        <a:xfrm>
          <a:off x="3083579" y="1636539"/>
          <a:ext cx="1078259" cy="107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Focus attention</a:t>
          </a:r>
          <a:endParaRPr lang="en-GB" sz="1000" kern="1200" dirty="0"/>
        </a:p>
      </dsp:txBody>
      <dsp:txXfrm>
        <a:off x="3241486" y="1794446"/>
        <a:ext cx="762445" cy="76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8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2E5FA1-6C48-48DB-96DC-FCCDBE2A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74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0450123-2782-488B-998F-947B57D15644}"/>
              </a:ext>
            </a:extLst>
          </p:cNvPr>
          <p:cNvSpPr txBox="1">
            <a:spLocks/>
          </p:cNvSpPr>
          <p:nvPr/>
        </p:nvSpPr>
        <p:spPr>
          <a:xfrm>
            <a:off x="684551" y="435064"/>
            <a:ext cx="7305206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Roald </a:t>
            </a:r>
            <a:r>
              <a:rPr lang="en-GB" b="1" dirty="0"/>
              <a:t>Dahl’s Marvellous </a:t>
            </a:r>
            <a:r>
              <a:rPr lang="en-GB" b="1" dirty="0" smtClean="0"/>
              <a:t>Children’s Charity</a:t>
            </a:r>
            <a:endParaRPr lang="en-GB" b="1" dirty="0"/>
          </a:p>
          <a:p>
            <a:r>
              <a:rPr lang="en-GB" b="1" dirty="0"/>
              <a:t>Nurses Leadership Programme </a:t>
            </a:r>
            <a:endParaRPr lang="en-GB" b="1" dirty="0">
              <a:latin typeface="KG Second Chances Solid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87BB96-2A92-465E-AB34-8B7B4BF0A83F}"/>
              </a:ext>
            </a:extLst>
          </p:cNvPr>
          <p:cNvSpPr txBox="1">
            <a:spLocks/>
          </p:cNvSpPr>
          <p:nvPr/>
        </p:nvSpPr>
        <p:spPr>
          <a:xfrm>
            <a:off x="684551" y="2421267"/>
            <a:ext cx="684051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2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Lisa </a:t>
            </a:r>
            <a:r>
              <a:rPr lang="en-GB" sz="2200" dirty="0" err="1" smtClean="0">
                <a:solidFill>
                  <a:srgbClr val="000000"/>
                </a:solidFill>
                <a:latin typeface="Myriad Pro" panose="020B0503030403020204" pitchFamily="34" charset="0"/>
              </a:rPr>
              <a:t>Cutsey</a:t>
            </a:r>
            <a:endParaRPr lang="en-GB" sz="2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Roald Dahl Neuromuscular Transition Nurse Specialist</a:t>
            </a:r>
            <a:endParaRPr lang="en-GB" sz="2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B9B0FD9-D518-45FF-B040-6B0420B59F54}"/>
              </a:ext>
            </a:extLst>
          </p:cNvPr>
          <p:cNvSpPr txBox="1">
            <a:spLocks/>
          </p:cNvSpPr>
          <p:nvPr/>
        </p:nvSpPr>
        <p:spPr>
          <a:xfrm>
            <a:off x="684551" y="1428165"/>
            <a:ext cx="7072859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latin typeface="KG Second Chances Solid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CCB240D-203D-43BC-803E-7BFA652A4313}"/>
              </a:ext>
            </a:extLst>
          </p:cNvPr>
          <p:cNvSpPr txBox="1">
            <a:spLocks/>
          </p:cNvSpPr>
          <p:nvPr/>
        </p:nvSpPr>
        <p:spPr>
          <a:xfrm>
            <a:off x="2860623" y="5775635"/>
            <a:ext cx="5338997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KG Second Chances Solid" panose="02000000000000000000" pitchFamily="2" charset="0"/>
              </a:rPr>
              <a:t>Roald Dahl Nurse Specialist Conference 2021</a:t>
            </a:r>
            <a:endParaRPr lang="en-GB" sz="2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0479DD1-A898-45BE-AD71-EE27999DC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" y="4916938"/>
            <a:ext cx="2538376" cy="18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  <a:latin typeface="Calibri"/>
              </a:rPr>
              <a:t>Leadership-Establishing the right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team!</a:t>
            </a:r>
          </a:p>
          <a:p>
            <a:endParaRPr lang="en-GB" sz="3200" dirty="0">
              <a:latin typeface="KG Second Chances Solid" panose="02000000000000000000" pitchFamily="2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696308" y="1611923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4198" r="27920" b="17788"/>
          <a:stretch/>
        </p:blipFill>
        <p:spPr bwMode="auto">
          <a:xfrm>
            <a:off x="1981200" y="1652953"/>
            <a:ext cx="9015047" cy="42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latin typeface="KG Second Chances Soli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29" y="1353250"/>
            <a:ext cx="4572000" cy="28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65" y="345123"/>
            <a:ext cx="85042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73786" y="4778386"/>
            <a:ext cx="5951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Change in individual practice:</a:t>
            </a:r>
            <a:endParaRPr lang="en-GB" dirty="0"/>
          </a:p>
          <a:p>
            <a:r>
              <a:rPr lang="en-GB" dirty="0"/>
              <a:t>• </a:t>
            </a:r>
            <a:r>
              <a:rPr lang="en-GB" dirty="0" smtClean="0"/>
              <a:t> </a:t>
            </a:r>
            <a:r>
              <a:rPr lang="en-GB" i="1" dirty="0" smtClean="0"/>
              <a:t>Awareness of my own personality type how this can affect others in a team. Building a team that consists of varying personality types working to the strengths of all of those in the team.  Taking time to reflect and sit back before acting!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19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latin typeface="KG Second Chances Soli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" t="20712" r="76123" b="51282"/>
          <a:stretch/>
        </p:blipFill>
        <p:spPr bwMode="auto">
          <a:xfrm>
            <a:off x="1981200" y="1972531"/>
            <a:ext cx="4161692" cy="25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Royal Academy of Dramatic Arts(RADA</a:t>
            </a:r>
            <a:r>
              <a:rPr lang="en-GB" dirty="0" smtClean="0"/>
              <a:t>)         </a:t>
            </a:r>
            <a:r>
              <a:rPr lang="en-GB" b="1" dirty="0" smtClean="0"/>
              <a:t>Workshops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529"/>
            <a:ext cx="6512169" cy="420443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9" t="35617" r="12698" b="28766"/>
          <a:stretch/>
        </p:blipFill>
        <p:spPr bwMode="auto">
          <a:xfrm>
            <a:off x="7455877" y="3679581"/>
            <a:ext cx="3786554" cy="260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3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Co-Consulting: Active listening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746139"/>
              </p:ext>
            </p:extLst>
          </p:nvPr>
        </p:nvGraphicFramePr>
        <p:xfrm>
          <a:off x="2028092" y="1324707"/>
          <a:ext cx="9431216" cy="445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mitzvahchallenge.files.wordpress.com/2017/02/listening-ear.jpeg?w=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67" y="199878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Co-consulting: Good questioning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7273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7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3600" b="1" dirty="0" smtClean="0"/>
              <a:t>Quality Improvement Project:</a:t>
            </a:r>
            <a:r>
              <a:rPr lang="en-GB" sz="3600" b="1" dirty="0"/>
              <a:t> </a:t>
            </a:r>
            <a:r>
              <a:rPr lang="en-GB" sz="3600" b="1" dirty="0" smtClean="0"/>
              <a:t> </a:t>
            </a:r>
            <a:r>
              <a:rPr lang="en-GB" sz="3600" b="1" dirty="0"/>
              <a:t>Improve peer support and wellbeing of young adults with  myasthenia gravis aged 12– 16 years old.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cap="all" dirty="0"/>
              <a:t> 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4" y="1934308"/>
            <a:ext cx="10498015" cy="4242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200" b="1" dirty="0" smtClean="0"/>
          </a:p>
          <a:p>
            <a:pPr marL="0" indent="0">
              <a:buNone/>
            </a:pPr>
            <a:r>
              <a:rPr lang="en-GB" sz="2200" b="1" dirty="0" smtClean="0"/>
              <a:t>Leadership </a:t>
            </a:r>
            <a:r>
              <a:rPr lang="en-GB" sz="2200" b="1" dirty="0"/>
              <a:t>learning</a:t>
            </a:r>
            <a:endParaRPr lang="en-GB" sz="2200" dirty="0"/>
          </a:p>
          <a:p>
            <a:r>
              <a:rPr lang="en-GB" sz="2200" dirty="0"/>
              <a:t>Plan, do, act methodology was activated by identifying our project methodology of an experienced based co-design</a:t>
            </a:r>
          </a:p>
          <a:p>
            <a:r>
              <a:rPr lang="en-GB" sz="2200" dirty="0"/>
              <a:t>Definitive set stages facilitated the process making success less daunting. Allowed us to develop a comprehensive project initiation document to set clear criteria and timelines</a:t>
            </a:r>
          </a:p>
          <a:p>
            <a:r>
              <a:rPr lang="en-GB" sz="2200" dirty="0"/>
              <a:t>Set parameters on how to capture qualitative data on effective change improvements </a:t>
            </a:r>
          </a:p>
          <a:p>
            <a:r>
              <a:rPr lang="en-GB" sz="2200" dirty="0"/>
              <a:t>Clear template to follow when initiating project to adult services</a:t>
            </a:r>
          </a:p>
          <a:p>
            <a:r>
              <a:rPr lang="en-GB" sz="2200" dirty="0"/>
              <a:t>Client, consultant, observer workshops and the cycle of action learning enhanced interactions with young people to help identify ways and reasons of how to best serve our client population </a:t>
            </a:r>
          </a:p>
          <a:p>
            <a:r>
              <a:rPr lang="en-GB" sz="22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3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17688A2FBF04E947236E249EAA5E6" ma:contentTypeVersion="13" ma:contentTypeDescription="Create a new document." ma:contentTypeScope="" ma:versionID="c11ff36a8f8c8e868e106dd9965e5366">
  <xsd:schema xmlns:xsd="http://www.w3.org/2001/XMLSchema" xmlns:xs="http://www.w3.org/2001/XMLSchema" xmlns:p="http://schemas.microsoft.com/office/2006/metadata/properties" xmlns:ns2="1d661ce9-fddf-46fc-8e5e-bf689eafb3cb" xmlns:ns3="e7bf32ff-d6e8-4993-9eeb-9f1c65d48f83" targetNamespace="http://schemas.microsoft.com/office/2006/metadata/properties" ma:root="true" ma:fieldsID="1c4265f677d8a8748d4f2693510a0bbd" ns2:_="" ns3:_="">
    <xsd:import namespace="1d661ce9-fddf-46fc-8e5e-bf689eafb3cb"/>
    <xsd:import namespace="e7bf32ff-d6e8-4993-9eeb-9f1c65d48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1ce9-fddf-46fc-8e5e-bf689eafb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32ff-d6e8-4993-9eeb-9f1c65d48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F96BBB-B24A-4CC6-944C-1569910C8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61ce9-fddf-46fc-8e5e-bf689eafb3cb"/>
    <ds:schemaRef ds:uri="e7bf32ff-d6e8-4993-9eeb-9f1c65d48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4E3B7-7379-428B-89AC-6F8A5DA86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71C43-77D1-4773-B2C4-2FC5F5A29BA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1d661ce9-fddf-46fc-8e5e-bf689eafb3cb"/>
    <ds:schemaRef ds:uri="http://schemas.openxmlformats.org/package/2006/metadata/core-properties"/>
    <ds:schemaRef ds:uri="e7bf32ff-d6e8-4993-9eeb-9f1c65d48f83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5474</TotalTime>
  <Words>214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Royal Academy of Dramatic Arts(RADA)         Workshops</vt:lpstr>
      <vt:lpstr>Co-Consulting: Active listening</vt:lpstr>
      <vt:lpstr>Co-consulting: Good questioning</vt:lpstr>
      <vt:lpstr>     Quality Improvement Project:  Improve peer support and wellbeing of young adults with  myasthenia gravis aged 12– 16 years old. 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KG Second Chances</dc:title>
  <dc:creator>Tom Dixon</dc:creator>
  <cp:lastModifiedBy>Lisa Cutsey</cp:lastModifiedBy>
  <cp:revision>24</cp:revision>
  <dcterms:created xsi:type="dcterms:W3CDTF">2021-07-22T16:38:16Z</dcterms:created>
  <dcterms:modified xsi:type="dcterms:W3CDTF">2021-10-07T16:43:08Z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0x010100A4917688A2FBF04E947236E249EAA5E6</vt:lpwstr>
  </property>
</Properties>
</file>